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83" r:id="rId2"/>
    <p:sldId id="284" r:id="rId3"/>
    <p:sldId id="285" r:id="rId4"/>
    <p:sldId id="286" r:id="rId5"/>
    <p:sldId id="287" r:id="rId6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5" autoAdjust="0"/>
    <p:restoredTop sz="96018"/>
  </p:normalViewPr>
  <p:slideViewPr>
    <p:cSldViewPr snapToGrid="0" snapToObjects="1">
      <p:cViewPr varScale="1">
        <p:scale>
          <a:sx n="86" d="100"/>
          <a:sy n="86" d="100"/>
        </p:scale>
        <p:origin x="2472" y="9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45" cy="465743"/>
          </a:xfrm>
          <a:prstGeom prst="rect">
            <a:avLst/>
          </a:prstGeom>
        </p:spPr>
        <p:txBody>
          <a:bodyPr vert="horz" lIns="88138" tIns="44070" rIns="88138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5" y="1"/>
            <a:ext cx="3038145" cy="465743"/>
          </a:xfrm>
          <a:prstGeom prst="rect">
            <a:avLst/>
          </a:prstGeom>
        </p:spPr>
        <p:txBody>
          <a:bodyPr vert="horz" lIns="88138" tIns="44070" rIns="88138" bIns="44070" rtlCol="0"/>
          <a:lstStyle>
            <a:lvl1pPr algn="r">
              <a:defRPr sz="1200"/>
            </a:lvl1pPr>
          </a:lstStyle>
          <a:p>
            <a:fld id="{B4DC9C03-A537-47FC-B06E-922D042FA60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8" tIns="44070" rIns="88138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6" y="4474508"/>
            <a:ext cx="5607711" cy="3659842"/>
          </a:xfrm>
          <a:prstGeom prst="rect">
            <a:avLst/>
          </a:prstGeom>
        </p:spPr>
        <p:txBody>
          <a:bodyPr vert="horz" lIns="88138" tIns="44070" rIns="88138" bIns="440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58"/>
            <a:ext cx="3038145" cy="465742"/>
          </a:xfrm>
          <a:prstGeom prst="rect">
            <a:avLst/>
          </a:prstGeom>
        </p:spPr>
        <p:txBody>
          <a:bodyPr vert="horz" lIns="88138" tIns="44070" rIns="88138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5" y="8830658"/>
            <a:ext cx="3038145" cy="465742"/>
          </a:xfrm>
          <a:prstGeom prst="rect">
            <a:avLst/>
          </a:prstGeom>
        </p:spPr>
        <p:txBody>
          <a:bodyPr vert="horz" lIns="88138" tIns="44070" rIns="88138" bIns="44070" rtlCol="0" anchor="b"/>
          <a:lstStyle>
            <a:lvl1pPr algn="r">
              <a:defRPr sz="1200"/>
            </a:lvl1pPr>
          </a:lstStyle>
          <a:p>
            <a:fld id="{17311BCE-7709-45B4-A4B5-953F40F3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1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E353E-FE20-534C-8163-8D2FFA602C5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67C9-F161-3F46-AAE1-BD230FFC2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2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E353E-FE20-534C-8163-8D2FFA602C5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67C9-F161-3F46-AAE1-BD230FFC2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E353E-FE20-534C-8163-8D2FFA602C5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67C9-F161-3F46-AAE1-BD230FFC2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E353E-FE20-534C-8163-8D2FFA602C5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67C9-F161-3F46-AAE1-BD230FFC2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5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E353E-FE20-534C-8163-8D2FFA602C5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67C9-F161-3F46-AAE1-BD230FFC2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E353E-FE20-534C-8163-8D2FFA602C5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67C9-F161-3F46-AAE1-BD230FFC2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6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E353E-FE20-534C-8163-8D2FFA602C5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67C9-F161-3F46-AAE1-BD230FFC2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E353E-FE20-534C-8163-8D2FFA602C5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67C9-F161-3F46-AAE1-BD230FFC2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2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E353E-FE20-534C-8163-8D2FFA602C5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67C9-F161-3F46-AAE1-BD230FFC2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3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E353E-FE20-534C-8163-8D2FFA602C5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67C9-F161-3F46-AAE1-BD230FFC2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4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E353E-FE20-534C-8163-8D2FFA602C5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67C9-F161-3F46-AAE1-BD230FFC2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9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E353E-FE20-534C-8163-8D2FFA602C50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667C9-F161-3F46-AAE1-BD230FFC2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8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617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7045"/>
            <a:ext cx="7772400" cy="13974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0137" y="900024"/>
            <a:ext cx="5572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Stone Sans II ITC Std Book" charset="0"/>
                <a:ea typeface="Stone Sans II ITC Std Book" charset="0"/>
                <a:cs typeface="Stone Sans II ITC Std Book" charset="0"/>
              </a:rPr>
              <a:t>Partnership Opportunities for </a:t>
            </a:r>
          </a:p>
          <a:p>
            <a:pPr algn="ctr"/>
            <a:r>
              <a:rPr lang="en-US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Stone Sans II ITC Std Book" charset="0"/>
                <a:ea typeface="Stone Sans II ITC Std Book" charset="0"/>
                <a:cs typeface="Stone Sans II ITC Std Book" charset="0"/>
              </a:rPr>
              <a:t>XXXXX and College of Education, WSU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Stone Sans II ITC Std Book" charset="0"/>
              <a:ea typeface="Stone Sans II ITC Std Book" charset="0"/>
              <a:cs typeface="Stone Sans II ITC Std 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" t="19273" r="-551" b="15704"/>
          <a:stretch/>
        </p:blipFill>
        <p:spPr>
          <a:xfrm>
            <a:off x="-1" y="7144589"/>
            <a:ext cx="8001001" cy="3471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437" y="1361689"/>
            <a:ext cx="449263" cy="3996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887" y="5989229"/>
            <a:ext cx="355600" cy="3107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4436" y="2803033"/>
            <a:ext cx="55721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venirNext LT Pro" charset="0"/>
                <a:cs typeface="AvenirNext LT Pro" charset="0"/>
              </a:rPr>
              <a:t>Thank you for this opportunity to explore investment ideas with you.  We are excited to give you brief descriptions of current opportunities with Washington State University r.  As a young and growing campus, private support is extremely meaningful to the students, faculty and communities that we serve, and has a powerful impact on our educational mission. </a:t>
            </a:r>
          </a:p>
          <a:p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AvenirNext LT Pro" charset="0"/>
              <a:cs typeface="AvenirNext LT Pro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venirNext LT Pro" charset="0"/>
                <a:cs typeface="AvenirNext LT Pro" charset="0"/>
              </a:rPr>
              <a:t>This list of ideas is not meant to be exhaustive or finite, but rather a starting place for your planning discussions and thinking. Since we are a young and entrepreneurial campus, new ideas are always welcome. </a:t>
            </a:r>
          </a:p>
          <a:p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AvenirNext LT Pro" charset="0"/>
              <a:cs typeface="AvenirNext LT Pro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venirNext LT Pro" charset="0"/>
                <a:cs typeface="AvenirNext LT Pro" charset="0"/>
              </a:rPr>
              <a:t>The following ‘snapshots’ provide a brief list of current investment opportunities at Washington State University Vancouver where we are currently seeking philanthropic support to enhance, grow, sponsor or name a space on the campus. </a:t>
            </a:r>
          </a:p>
          <a:p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AvenirNext LT Pro" charset="0"/>
              <a:cs typeface="AvenirNext LT Pro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venirNext LT Pro" charset="0"/>
                <a:cs typeface="AvenirNext LT Pro" charset="0"/>
              </a:rPr>
              <a:t>We look forward to discussing any of these or other ideas with you. We are grateful for your continued investment and all that you do to support Washington State University</a:t>
            </a:r>
          </a:p>
          <a:p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AvenirNext LT Pro" charset="0"/>
              <a:cs typeface="AvenirNext LT Pro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venirNext LT Pro" charset="0"/>
                <a:cs typeface="AvenirNext LT Pro" charset="0"/>
              </a:rPr>
              <a:t>Go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venirNext LT Pro" charset="0"/>
                <a:cs typeface="AvenirNext LT Pro" charset="0"/>
              </a:rPr>
              <a:t>Cougs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venirNext LT Pro" charset="0"/>
                <a:cs typeface="AvenirNext LT Pro" charset="0"/>
              </a:rPr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617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7045"/>
            <a:ext cx="7772400" cy="13974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0137" y="900024"/>
            <a:ext cx="5572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Stone Sans II ITC Std Book" charset="0"/>
                <a:ea typeface="Stone Sans II ITC Std Book" charset="0"/>
                <a:cs typeface="Stone Sans II ITC Std Book" charset="0"/>
              </a:rPr>
              <a:t>Partnership Opportunities for </a:t>
            </a:r>
          </a:p>
          <a:p>
            <a:pPr algn="ctr"/>
            <a:r>
              <a:rPr lang="en-US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Stone Sans II ITC Std Book" charset="0"/>
                <a:ea typeface="Stone Sans II ITC Std Book" charset="0"/>
                <a:cs typeface="Stone Sans II ITC Std Book" charset="0"/>
              </a:rPr>
              <a:t>XXXXX and College of Education, WSU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Stone Sans II ITC Std Book" charset="0"/>
              <a:ea typeface="Stone Sans II ITC Std Book" charset="0"/>
              <a:cs typeface="Stone Sans II ITC Std Boo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37" y="1756780"/>
            <a:ext cx="1031876" cy="10814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443788"/>
            <a:ext cx="7772400" cy="3071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41" y="6898660"/>
            <a:ext cx="4122736" cy="10889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29041" y="7112975"/>
            <a:ext cx="3871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Stone Sans II ITC Std Book" charset="0"/>
                <a:ea typeface="Stone Sans II ITC Std Book" charset="0"/>
                <a:cs typeface="Stone Sans II ITC Std Book" charset="0"/>
              </a:rPr>
              <a:t>SPONSORSHIP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Stone Sans II ITC Std Book" charset="0"/>
              <a:ea typeface="Stone Sans II ITC Std Book" charset="0"/>
              <a:cs typeface="Stone Sans II ITC Std Book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8131" y="2368482"/>
            <a:ext cx="4799012" cy="2777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SPONSORSHIP OPPORTUNITIES at 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COLLEGE OF EDUCATION, WSU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Research Showcase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Notable Alumni Award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Women of Distinction Award and Event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Recent Alumni Networking and Social Events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Cougs in the Community Events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Veterans Day Luncheon and Program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Butch T. Cougar Program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THRIVE Program</a:t>
            </a:r>
          </a:p>
          <a:p>
            <a:pPr>
              <a:lnSpc>
                <a:spcPts val="1520"/>
              </a:lnSpc>
            </a:pPr>
            <a:endParaRPr lang="en-US" sz="1100" dirty="0">
              <a:latin typeface="AvenirNext LT Pro" charset="0"/>
              <a:ea typeface="AvenirNext LT Pro" charset="0"/>
              <a:cs typeface="AvenirNext LT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2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30780" y="2644704"/>
            <a:ext cx="2806610" cy="62074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tx1"/>
                </a:solidFill>
                <a:latin typeface="+mj-lt"/>
              </a:rPr>
              <a:t>$25,000* PRESENTING SPONSORSHIP INCLUDES: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Sponsor banners displayed at the podium and award presentations and the awards reception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Sponsor will be introduced at the presentation and may give remarks to the audience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Sponsor will be able to have representatives from their organization attend the award presentation and showcase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Marketing collateral and awards will either mention Sponsor or include a company logo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A Sponsor employee will be invited to serve as a judge (optional)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Sponsor may distribute literature and promotional items at a display table during the reception</a:t>
            </a:r>
            <a:endParaRPr lang="en-US" sz="1050" b="1" dirty="0">
              <a:solidFill>
                <a:schemeClr val="tx1"/>
              </a:solidFill>
              <a:latin typeface="+mj-lt"/>
            </a:endParaRPr>
          </a:p>
          <a:p>
            <a:endParaRPr lang="en-US" sz="1100" dirty="0">
              <a:solidFill>
                <a:schemeClr val="tx1"/>
              </a:solidFill>
              <a:latin typeface="+mj-lt"/>
            </a:endParaRPr>
          </a:p>
          <a:p>
            <a:r>
              <a:rPr lang="en-US" sz="1100" b="1" dirty="0">
                <a:solidFill>
                  <a:schemeClr val="tx1"/>
                </a:solidFill>
                <a:latin typeface="+mj-lt"/>
              </a:rPr>
              <a:t>$5,000* RECEPTION SPONSORSHIP INCLUDES: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Sponsor banner or any signage displayed at reception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Sponsor logo will be placed on all marketing collateral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Sponsor will be invited to have representatives from their organization attend the reception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Sponsor may distribute literature and promotional items at a display table during reception</a:t>
            </a:r>
          </a:p>
          <a:p>
            <a:r>
              <a:rPr lang="en-US" sz="1100" i="1" dirty="0">
                <a:solidFill>
                  <a:schemeClr val="tx1"/>
                </a:solidFill>
                <a:latin typeface="+mj-lt"/>
              </a:rPr>
              <a:t>*Payments over five years can be arranged</a:t>
            </a:r>
            <a:endParaRPr lang="en-US" sz="1100" i="1" dirty="0">
              <a:solidFill>
                <a:schemeClr val="tx1"/>
              </a:solidFill>
              <a:latin typeface="+mj-lt"/>
              <a:ea typeface="AvenirNext LT Pro" charset="0"/>
              <a:cs typeface="AvenirNext LT Pr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9002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7162" y="681873"/>
            <a:ext cx="38862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Stone Sans II ITC Std Book" charset="0"/>
                <a:ea typeface="Stone Sans II ITC Std Book" charset="0"/>
                <a:cs typeface="Stone Sans II ITC Std Book" charset="0"/>
              </a:rPr>
              <a:t>RESEARCH </a:t>
            </a:r>
          </a:p>
          <a:p>
            <a:r>
              <a:rPr 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Stone Sans II ITC Std Book" charset="0"/>
                <a:ea typeface="Stone Sans II ITC Std Book" charset="0"/>
                <a:cs typeface="Stone Sans II ITC Std Book" charset="0"/>
              </a:rPr>
              <a:t>CASES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Stone Sans II ITC Std Book" charset="0"/>
              <a:ea typeface="Stone Sans II ITC Std Book" charset="0"/>
              <a:cs typeface="Stone Sans II ITC Std Boo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41355"/>
            <a:ext cx="7772400" cy="617045"/>
          </a:xfrm>
          <a:prstGeom prst="rect">
            <a:avLst/>
          </a:prstGeom>
        </p:spPr>
      </p:pic>
      <p:pic>
        <p:nvPicPr>
          <p:cNvPr id="2050" name="Picture 2" descr="ile:Light Bulb or Idea Flat Icon Vector.svg - Wikimedia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5588" y="914400"/>
            <a:ext cx="1277040" cy="152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7772400" cy="5572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4" y="92633"/>
            <a:ext cx="4460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pc="300">
                <a:solidFill>
                  <a:schemeClr val="bg1"/>
                </a:solidFill>
                <a:latin typeface="AvenirNext LT Pro"/>
              </a:rPr>
              <a:t>PARTNERSHIP OPPORTUNITY FOR</a:t>
            </a:r>
          </a:p>
          <a:p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96937" y="2439398"/>
            <a:ext cx="27606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Lorem</a:t>
            </a:r>
            <a:r>
              <a:rPr lang="en-US" sz="1400" dirty="0"/>
              <a:t> </a:t>
            </a:r>
            <a:r>
              <a:rPr lang="en-US" sz="1400" dirty="0" err="1"/>
              <a:t>ipsum</a:t>
            </a:r>
            <a:r>
              <a:rPr lang="en-US" sz="1400" dirty="0"/>
              <a:t> dolor sit </a:t>
            </a:r>
            <a:r>
              <a:rPr lang="en-US" sz="1400" dirty="0" err="1"/>
              <a:t>amet</a:t>
            </a:r>
            <a:r>
              <a:rPr lang="en-US" sz="1400" dirty="0"/>
              <a:t>, mea ne stet </a:t>
            </a:r>
            <a:r>
              <a:rPr lang="en-US" sz="1400" dirty="0" err="1"/>
              <a:t>oportere</a:t>
            </a:r>
            <a:r>
              <a:rPr lang="en-US" sz="1400" dirty="0"/>
              <a:t>, </a:t>
            </a:r>
            <a:r>
              <a:rPr lang="en-US" sz="1400" dirty="0" err="1"/>
              <a:t>mentitum</a:t>
            </a:r>
            <a:r>
              <a:rPr lang="en-US" sz="1400" dirty="0"/>
              <a:t> </a:t>
            </a:r>
            <a:r>
              <a:rPr lang="en-US" sz="1400" dirty="0" err="1"/>
              <a:t>oportere</a:t>
            </a:r>
            <a:r>
              <a:rPr lang="en-US" sz="1400" dirty="0"/>
              <a:t> </a:t>
            </a:r>
            <a:r>
              <a:rPr lang="en-US" sz="1400" dirty="0" err="1"/>
              <a:t>eloquentiam</a:t>
            </a:r>
            <a:r>
              <a:rPr lang="en-US" sz="1400" dirty="0"/>
              <a:t> </a:t>
            </a:r>
            <a:r>
              <a:rPr lang="en-US" sz="1400" dirty="0" err="1"/>
              <a:t>eam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, </a:t>
            </a:r>
            <a:r>
              <a:rPr lang="en-US" sz="1400" dirty="0" err="1"/>
              <a:t>tritani</a:t>
            </a:r>
            <a:r>
              <a:rPr lang="en-US" sz="1400" dirty="0"/>
              <a:t> </a:t>
            </a:r>
            <a:r>
              <a:rPr lang="en-US" sz="1400" dirty="0" err="1"/>
              <a:t>dissentiet</a:t>
            </a:r>
            <a:r>
              <a:rPr lang="en-US" sz="1400" dirty="0"/>
              <a:t> </a:t>
            </a:r>
            <a:r>
              <a:rPr lang="en-US" sz="1400" dirty="0" err="1"/>
              <a:t>consequuntur</a:t>
            </a:r>
            <a:r>
              <a:rPr lang="en-US" sz="1400" dirty="0"/>
              <a:t>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eam</a:t>
            </a:r>
            <a:r>
              <a:rPr lang="en-US" sz="1400" dirty="0"/>
              <a:t>. </a:t>
            </a:r>
            <a:r>
              <a:rPr lang="en-US" sz="1400" dirty="0" err="1"/>
              <a:t>Vidit</a:t>
            </a:r>
            <a:r>
              <a:rPr lang="en-US" sz="1400" dirty="0"/>
              <a:t> </a:t>
            </a:r>
            <a:r>
              <a:rPr lang="en-US" sz="1400" dirty="0" err="1"/>
              <a:t>erant</a:t>
            </a:r>
            <a:r>
              <a:rPr lang="en-US" sz="1400" dirty="0"/>
              <a:t> </a:t>
            </a:r>
            <a:r>
              <a:rPr lang="en-US" sz="1400" dirty="0" err="1"/>
              <a:t>splendide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sit. Cu cum </a:t>
            </a:r>
            <a:r>
              <a:rPr lang="en-US" sz="1400" dirty="0" err="1"/>
              <a:t>munere</a:t>
            </a:r>
            <a:r>
              <a:rPr lang="en-US" sz="1400" dirty="0"/>
              <a:t> </a:t>
            </a:r>
            <a:r>
              <a:rPr lang="en-US" sz="1400" dirty="0" err="1"/>
              <a:t>disputando</a:t>
            </a:r>
            <a:r>
              <a:rPr lang="en-US" sz="1400" dirty="0"/>
              <a:t> </a:t>
            </a:r>
            <a:r>
              <a:rPr lang="en-US" sz="1400" dirty="0" err="1"/>
              <a:t>liberavisse</a:t>
            </a:r>
            <a:r>
              <a:rPr lang="en-US" sz="1400" dirty="0"/>
              <a:t>. Pro magna </a:t>
            </a:r>
            <a:r>
              <a:rPr lang="en-US" sz="1400" dirty="0" err="1"/>
              <a:t>ocurreret</a:t>
            </a:r>
            <a:r>
              <a:rPr lang="en-US" sz="1400" dirty="0"/>
              <a:t> at, cum no </a:t>
            </a:r>
            <a:r>
              <a:rPr lang="en-US" sz="1400" dirty="0" err="1"/>
              <a:t>vocent</a:t>
            </a:r>
            <a:r>
              <a:rPr lang="en-US" sz="1400" dirty="0"/>
              <a:t> </a:t>
            </a:r>
            <a:r>
              <a:rPr lang="en-US" sz="1400" dirty="0" err="1"/>
              <a:t>ancillae</a:t>
            </a:r>
            <a:r>
              <a:rPr lang="en-US" sz="1400" dirty="0"/>
              <a:t> </a:t>
            </a:r>
            <a:r>
              <a:rPr lang="en-US" sz="1400" dirty="0" err="1"/>
              <a:t>maiestatis</a:t>
            </a:r>
            <a:r>
              <a:rPr lang="en-US" sz="1400" dirty="0"/>
              <a:t>. Vide </a:t>
            </a:r>
            <a:r>
              <a:rPr lang="en-US" sz="1400" dirty="0" err="1"/>
              <a:t>legere</a:t>
            </a:r>
            <a:r>
              <a:rPr lang="en-US" sz="1400" dirty="0"/>
              <a:t> </a:t>
            </a:r>
            <a:r>
              <a:rPr lang="en-US" sz="1400" dirty="0" err="1"/>
              <a:t>delicata</a:t>
            </a:r>
            <a:r>
              <a:rPr lang="en-US" sz="1400" dirty="0"/>
              <a:t> </a:t>
            </a:r>
            <a:r>
              <a:rPr lang="en-US" sz="1400" dirty="0" err="1"/>
              <a:t>eos</a:t>
            </a:r>
            <a:r>
              <a:rPr lang="en-US" sz="1400" dirty="0"/>
              <a:t> </a:t>
            </a:r>
            <a:r>
              <a:rPr lang="en-US" sz="1400" dirty="0" err="1"/>
              <a:t>te.Laoreet</a:t>
            </a:r>
            <a:r>
              <a:rPr lang="en-US" sz="1400" dirty="0"/>
              <a:t> </a:t>
            </a:r>
            <a:r>
              <a:rPr lang="en-US" sz="1400" dirty="0" err="1"/>
              <a:t>voluptatum</a:t>
            </a:r>
            <a:r>
              <a:rPr lang="en-US" sz="1400" dirty="0"/>
              <a:t> </a:t>
            </a:r>
            <a:r>
              <a:rPr lang="en-US" sz="1400" dirty="0" err="1"/>
              <a:t>nam</a:t>
            </a:r>
            <a:r>
              <a:rPr lang="en-US" sz="1400" dirty="0"/>
              <a:t> id, </a:t>
            </a:r>
            <a:r>
              <a:rPr lang="en-US" sz="1400" dirty="0" err="1"/>
              <a:t>dicat</a:t>
            </a:r>
            <a:r>
              <a:rPr lang="en-US" sz="1400" dirty="0"/>
              <a:t> </a:t>
            </a:r>
            <a:r>
              <a:rPr lang="en-US" sz="1400" dirty="0" err="1"/>
              <a:t>nominati</a:t>
            </a:r>
            <a:r>
              <a:rPr lang="en-US" sz="1400" dirty="0"/>
              <a:t> cu </a:t>
            </a:r>
            <a:r>
              <a:rPr lang="en-US" sz="1400" dirty="0" err="1"/>
              <a:t>pri</a:t>
            </a:r>
            <a:r>
              <a:rPr lang="en-US" sz="1400" dirty="0"/>
              <a:t>. Id has </a:t>
            </a:r>
            <a:r>
              <a:rPr lang="en-US" sz="1400" dirty="0" err="1"/>
              <a:t>impedit</a:t>
            </a:r>
            <a:r>
              <a:rPr lang="en-US" sz="1400" dirty="0"/>
              <a:t> </a:t>
            </a:r>
            <a:r>
              <a:rPr lang="en-US" sz="1400" dirty="0" err="1"/>
              <a:t>consulatu</a:t>
            </a:r>
            <a:r>
              <a:rPr lang="en-US" sz="1400" dirty="0"/>
              <a:t>,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percipit</a:t>
            </a:r>
            <a:r>
              <a:rPr lang="en-US" sz="1400" dirty="0"/>
              <a:t> </a:t>
            </a:r>
            <a:r>
              <a:rPr lang="en-US" sz="1400" dirty="0" err="1"/>
              <a:t>philosophia</a:t>
            </a:r>
            <a:r>
              <a:rPr lang="en-US" sz="1400" dirty="0"/>
              <a:t> </a:t>
            </a:r>
            <a:r>
              <a:rPr lang="en-US" sz="1400" dirty="0" err="1"/>
              <a:t>intellegebat</a:t>
            </a:r>
            <a:r>
              <a:rPr lang="en-US" sz="1400" dirty="0"/>
              <a:t> </a:t>
            </a:r>
            <a:r>
              <a:rPr lang="en-US" sz="1400" dirty="0" err="1"/>
              <a:t>sed</a:t>
            </a:r>
            <a:r>
              <a:rPr lang="en-US" sz="1400" dirty="0"/>
              <a:t>, at </a:t>
            </a:r>
            <a:r>
              <a:rPr lang="en-US" sz="1400" dirty="0" err="1"/>
              <a:t>suas</a:t>
            </a:r>
            <a:r>
              <a:rPr lang="en-US" sz="1400" dirty="0"/>
              <a:t> </a:t>
            </a:r>
            <a:r>
              <a:rPr lang="en-US" sz="1400" dirty="0" err="1"/>
              <a:t>lobortis</a:t>
            </a:r>
            <a:r>
              <a:rPr lang="en-US" sz="1400" dirty="0"/>
              <a:t> </a:t>
            </a:r>
            <a:r>
              <a:rPr lang="en-US" sz="1400" dirty="0" err="1"/>
              <a:t>assueverit</a:t>
            </a:r>
            <a:r>
              <a:rPr lang="en-US" sz="1400" dirty="0"/>
              <a:t> pro. Mel </a:t>
            </a:r>
            <a:r>
              <a:rPr lang="en-US" sz="1400" dirty="0" err="1"/>
              <a:t>lorem</a:t>
            </a:r>
            <a:r>
              <a:rPr lang="en-US" sz="1400" dirty="0"/>
              <a:t> error no, </a:t>
            </a:r>
            <a:r>
              <a:rPr lang="en-US" sz="1400" dirty="0" err="1"/>
              <a:t>mei</a:t>
            </a:r>
            <a:r>
              <a:rPr lang="en-US" sz="1400" dirty="0"/>
              <a:t> ex </a:t>
            </a:r>
            <a:r>
              <a:rPr lang="en-US" sz="1400" dirty="0" err="1"/>
              <a:t>meis</a:t>
            </a:r>
            <a:r>
              <a:rPr lang="en-US" sz="1400" dirty="0"/>
              <a:t> </a:t>
            </a:r>
            <a:r>
              <a:rPr lang="en-US" sz="1400" dirty="0" err="1"/>
              <a:t>nostrud</a:t>
            </a:r>
            <a:r>
              <a:rPr lang="en-US" sz="1400" dirty="0"/>
              <a:t> </a:t>
            </a:r>
            <a:r>
              <a:rPr lang="en-US" sz="1400" dirty="0" err="1"/>
              <a:t>persequeris</a:t>
            </a:r>
            <a:r>
              <a:rPr lang="en-US" sz="1400" dirty="0"/>
              <a:t>. Et </a:t>
            </a:r>
            <a:r>
              <a:rPr lang="en-US" sz="1400" dirty="0" err="1"/>
              <a:t>omnes</a:t>
            </a:r>
            <a:r>
              <a:rPr lang="en-US" sz="1400" dirty="0"/>
              <a:t> </a:t>
            </a:r>
            <a:r>
              <a:rPr lang="en-US" sz="1400" dirty="0" err="1"/>
              <a:t>regione</a:t>
            </a:r>
            <a:r>
              <a:rPr lang="en-US" sz="1400" dirty="0"/>
              <a:t> </a:t>
            </a:r>
            <a:r>
              <a:rPr lang="en-US" sz="1400" dirty="0" err="1"/>
              <a:t>volutpat</a:t>
            </a:r>
            <a:r>
              <a:rPr lang="en-US" sz="1400" dirty="0"/>
              <a:t> </a:t>
            </a:r>
            <a:r>
              <a:rPr lang="en-US" sz="1400" dirty="0" err="1"/>
              <a:t>eos</a:t>
            </a:r>
            <a:r>
              <a:rPr lang="en-US" sz="1400" dirty="0"/>
              <a:t>.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esse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eloquentiam</a:t>
            </a:r>
            <a:r>
              <a:rPr lang="en-US" sz="1400" dirty="0"/>
              <a:t> quo.</a:t>
            </a:r>
          </a:p>
          <a:p>
            <a:r>
              <a:rPr lang="en-US" sz="1400" dirty="0" err="1"/>
              <a:t>Lorem</a:t>
            </a:r>
            <a:r>
              <a:rPr lang="en-US" sz="1400" dirty="0"/>
              <a:t> </a:t>
            </a:r>
            <a:r>
              <a:rPr lang="en-US" sz="1400" dirty="0" err="1"/>
              <a:t>ipsum</a:t>
            </a:r>
            <a:r>
              <a:rPr lang="en-US" sz="1400" dirty="0"/>
              <a:t> dolor sit </a:t>
            </a:r>
            <a:r>
              <a:rPr lang="en-US" sz="1400" dirty="0" err="1"/>
              <a:t>amet</a:t>
            </a:r>
            <a:r>
              <a:rPr lang="en-US" sz="1400" dirty="0"/>
              <a:t>, mea ne stet </a:t>
            </a:r>
            <a:r>
              <a:rPr lang="en-US" sz="1400" dirty="0" err="1"/>
              <a:t>oportere</a:t>
            </a:r>
            <a:r>
              <a:rPr lang="en-US" sz="1400" dirty="0"/>
              <a:t>, </a:t>
            </a:r>
            <a:r>
              <a:rPr lang="en-US" sz="1400" dirty="0" err="1"/>
              <a:t>mentitum</a:t>
            </a:r>
            <a:r>
              <a:rPr lang="en-US" sz="1400" dirty="0"/>
              <a:t> </a:t>
            </a:r>
            <a:r>
              <a:rPr lang="en-US" sz="1400" dirty="0" err="1"/>
              <a:t>oportere</a:t>
            </a:r>
            <a:r>
              <a:rPr lang="en-US" sz="1400" dirty="0"/>
              <a:t> </a:t>
            </a:r>
            <a:r>
              <a:rPr lang="en-US" sz="1400" dirty="0" err="1"/>
              <a:t>eloquentiam</a:t>
            </a:r>
            <a:r>
              <a:rPr lang="en-US" sz="1400" dirty="0"/>
              <a:t> </a:t>
            </a:r>
            <a:r>
              <a:rPr lang="en-US" sz="1400" dirty="0" err="1"/>
              <a:t>eam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, </a:t>
            </a:r>
            <a:r>
              <a:rPr lang="en-US" sz="1400" dirty="0" err="1"/>
              <a:t>tritani</a:t>
            </a:r>
            <a:r>
              <a:rPr lang="en-US" sz="1400" dirty="0"/>
              <a:t> </a:t>
            </a:r>
            <a:r>
              <a:rPr lang="en-US" sz="1400" dirty="0" err="1"/>
              <a:t>dissentiet</a:t>
            </a:r>
            <a:r>
              <a:rPr lang="en-US" sz="1400" dirty="0"/>
              <a:t> </a:t>
            </a:r>
            <a:r>
              <a:rPr lang="en-US" sz="1400" dirty="0" err="1"/>
              <a:t>consequuntur</a:t>
            </a:r>
            <a:r>
              <a:rPr lang="en-US" sz="1400" dirty="0"/>
              <a:t>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eam</a:t>
            </a:r>
            <a:r>
              <a:rPr lang="en-US" sz="1400" dirty="0"/>
              <a:t>. </a:t>
            </a:r>
            <a:r>
              <a:rPr lang="en-US" sz="1400" dirty="0" err="1"/>
              <a:t>Vidit</a:t>
            </a:r>
            <a:r>
              <a:rPr lang="en-US" sz="1400" dirty="0"/>
              <a:t> </a:t>
            </a:r>
            <a:r>
              <a:rPr lang="en-US" sz="1400" dirty="0" err="1"/>
              <a:t>erant</a:t>
            </a:r>
            <a:r>
              <a:rPr lang="en-US" sz="1400" dirty="0"/>
              <a:t> </a:t>
            </a:r>
            <a:r>
              <a:rPr lang="en-US" sz="1400" dirty="0" err="1"/>
              <a:t>splendide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437" y="1773379"/>
            <a:ext cx="303213" cy="359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9002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7162" y="681873"/>
            <a:ext cx="38862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Stone Sans II ITC Std Book" charset="0"/>
                <a:ea typeface="Stone Sans II ITC Std Book" charset="0"/>
                <a:cs typeface="Stone Sans II ITC Std Book" charset="0"/>
              </a:rPr>
              <a:t>LPREM </a:t>
            </a:r>
          </a:p>
          <a:p>
            <a:r>
              <a:rPr 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Stone Sans II ITC Std Book" charset="0"/>
                <a:ea typeface="Stone Sans II ITC Std Book" charset="0"/>
                <a:cs typeface="Stone Sans II ITC Std Book" charset="0"/>
              </a:rPr>
              <a:t>IPSUM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Stone Sans II ITC Std Book" charset="0"/>
              <a:ea typeface="Stone Sans II ITC Std Book" charset="0"/>
              <a:cs typeface="Stone Sans II ITC Std Boo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41355"/>
            <a:ext cx="7772400" cy="617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772400" cy="5572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4" y="92633"/>
            <a:ext cx="4460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pc="300">
                <a:solidFill>
                  <a:schemeClr val="bg1"/>
                </a:solidFill>
                <a:latin typeface="AvenirNext LT Pro"/>
              </a:rPr>
              <a:t>PARTNERSHIP OPPORTUNITY FOR</a:t>
            </a:r>
          </a:p>
          <a:p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96937" y="2439398"/>
            <a:ext cx="27606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Lorem</a:t>
            </a:r>
            <a:r>
              <a:rPr lang="en-US" sz="1400" dirty="0"/>
              <a:t> </a:t>
            </a:r>
            <a:r>
              <a:rPr lang="en-US" sz="1400" dirty="0" err="1"/>
              <a:t>ipsum</a:t>
            </a:r>
            <a:r>
              <a:rPr lang="en-US" sz="1400" dirty="0"/>
              <a:t> dolor sit </a:t>
            </a:r>
            <a:r>
              <a:rPr lang="en-US" sz="1400" dirty="0" err="1"/>
              <a:t>amet</a:t>
            </a:r>
            <a:r>
              <a:rPr lang="en-US" sz="1400" dirty="0"/>
              <a:t>, mea ne stet </a:t>
            </a:r>
            <a:r>
              <a:rPr lang="en-US" sz="1400" dirty="0" err="1"/>
              <a:t>oportere</a:t>
            </a:r>
            <a:r>
              <a:rPr lang="en-US" sz="1400" dirty="0"/>
              <a:t>, </a:t>
            </a:r>
            <a:r>
              <a:rPr lang="en-US" sz="1400" dirty="0" err="1"/>
              <a:t>mentitum</a:t>
            </a:r>
            <a:r>
              <a:rPr lang="en-US" sz="1400" dirty="0"/>
              <a:t> </a:t>
            </a:r>
            <a:r>
              <a:rPr lang="en-US" sz="1400" dirty="0" err="1"/>
              <a:t>oportere</a:t>
            </a:r>
            <a:r>
              <a:rPr lang="en-US" sz="1400" dirty="0"/>
              <a:t> </a:t>
            </a:r>
            <a:r>
              <a:rPr lang="en-US" sz="1400" dirty="0" err="1"/>
              <a:t>eloquentiam</a:t>
            </a:r>
            <a:r>
              <a:rPr lang="en-US" sz="1400" dirty="0"/>
              <a:t> </a:t>
            </a:r>
            <a:r>
              <a:rPr lang="en-US" sz="1400" dirty="0" err="1"/>
              <a:t>eam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, </a:t>
            </a:r>
            <a:r>
              <a:rPr lang="en-US" sz="1400" dirty="0" err="1"/>
              <a:t>tritani</a:t>
            </a:r>
            <a:r>
              <a:rPr lang="en-US" sz="1400" dirty="0"/>
              <a:t> </a:t>
            </a:r>
            <a:r>
              <a:rPr lang="en-US" sz="1400" dirty="0" err="1"/>
              <a:t>dissentiet</a:t>
            </a:r>
            <a:r>
              <a:rPr lang="en-US" sz="1400" dirty="0"/>
              <a:t> </a:t>
            </a:r>
            <a:r>
              <a:rPr lang="en-US" sz="1400" dirty="0" err="1"/>
              <a:t>consequuntur</a:t>
            </a:r>
            <a:r>
              <a:rPr lang="en-US" sz="1400" dirty="0"/>
              <a:t>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eam</a:t>
            </a:r>
            <a:r>
              <a:rPr lang="en-US" sz="1400" dirty="0"/>
              <a:t>. </a:t>
            </a:r>
            <a:r>
              <a:rPr lang="en-US" sz="1400" dirty="0" err="1"/>
              <a:t>Vidit</a:t>
            </a:r>
            <a:r>
              <a:rPr lang="en-US" sz="1400" dirty="0"/>
              <a:t> </a:t>
            </a:r>
            <a:r>
              <a:rPr lang="en-US" sz="1400" dirty="0" err="1"/>
              <a:t>erant</a:t>
            </a:r>
            <a:r>
              <a:rPr lang="en-US" sz="1400" dirty="0"/>
              <a:t> </a:t>
            </a:r>
            <a:r>
              <a:rPr lang="en-US" sz="1400" dirty="0" err="1"/>
              <a:t>splendide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sit. Cu cum </a:t>
            </a:r>
            <a:r>
              <a:rPr lang="en-US" sz="1400" dirty="0" err="1"/>
              <a:t>munere</a:t>
            </a:r>
            <a:r>
              <a:rPr lang="en-US" sz="1400" dirty="0"/>
              <a:t> </a:t>
            </a:r>
            <a:r>
              <a:rPr lang="en-US" sz="1400" dirty="0" err="1"/>
              <a:t>disputando</a:t>
            </a:r>
            <a:r>
              <a:rPr lang="en-US" sz="1400" dirty="0"/>
              <a:t> </a:t>
            </a:r>
            <a:r>
              <a:rPr lang="en-US" sz="1400" dirty="0" err="1"/>
              <a:t>liberavisse</a:t>
            </a:r>
            <a:r>
              <a:rPr lang="en-US" sz="1400" dirty="0"/>
              <a:t>. Pro magna </a:t>
            </a:r>
            <a:r>
              <a:rPr lang="en-US" sz="1400" dirty="0" err="1"/>
              <a:t>ocurreret</a:t>
            </a:r>
            <a:r>
              <a:rPr lang="en-US" sz="1400" dirty="0"/>
              <a:t> at, cum no </a:t>
            </a:r>
            <a:r>
              <a:rPr lang="en-US" sz="1400" dirty="0" err="1"/>
              <a:t>vocent</a:t>
            </a:r>
            <a:r>
              <a:rPr lang="en-US" sz="1400" dirty="0"/>
              <a:t> </a:t>
            </a:r>
            <a:r>
              <a:rPr lang="en-US" sz="1400" dirty="0" err="1"/>
              <a:t>ancillae</a:t>
            </a:r>
            <a:r>
              <a:rPr lang="en-US" sz="1400" dirty="0"/>
              <a:t> </a:t>
            </a:r>
            <a:r>
              <a:rPr lang="en-US" sz="1400" dirty="0" err="1"/>
              <a:t>maiestatis</a:t>
            </a:r>
            <a:r>
              <a:rPr lang="en-US" sz="1400" dirty="0"/>
              <a:t>. Vide </a:t>
            </a:r>
            <a:r>
              <a:rPr lang="en-US" sz="1400" dirty="0" err="1"/>
              <a:t>legere</a:t>
            </a:r>
            <a:r>
              <a:rPr lang="en-US" sz="1400" dirty="0"/>
              <a:t> </a:t>
            </a:r>
            <a:r>
              <a:rPr lang="en-US" sz="1400" dirty="0" err="1"/>
              <a:t>delicata</a:t>
            </a:r>
            <a:r>
              <a:rPr lang="en-US" sz="1400" dirty="0"/>
              <a:t> </a:t>
            </a:r>
            <a:r>
              <a:rPr lang="en-US" sz="1400" dirty="0" err="1"/>
              <a:t>eos</a:t>
            </a:r>
            <a:r>
              <a:rPr lang="en-US" sz="1400" dirty="0"/>
              <a:t> </a:t>
            </a:r>
            <a:r>
              <a:rPr lang="en-US" sz="1400" dirty="0" err="1"/>
              <a:t>te.Laoreet</a:t>
            </a:r>
            <a:r>
              <a:rPr lang="en-US" sz="1400" dirty="0"/>
              <a:t> </a:t>
            </a:r>
            <a:r>
              <a:rPr lang="en-US" sz="1400" dirty="0" err="1"/>
              <a:t>voluptatum</a:t>
            </a:r>
            <a:r>
              <a:rPr lang="en-US" sz="1400" dirty="0"/>
              <a:t> </a:t>
            </a:r>
            <a:r>
              <a:rPr lang="en-US" sz="1400" dirty="0" err="1"/>
              <a:t>nam</a:t>
            </a:r>
            <a:r>
              <a:rPr lang="en-US" sz="1400" dirty="0"/>
              <a:t> id, </a:t>
            </a:r>
            <a:r>
              <a:rPr lang="en-US" sz="1400" dirty="0" err="1"/>
              <a:t>dicat</a:t>
            </a:r>
            <a:r>
              <a:rPr lang="en-US" sz="1400" dirty="0"/>
              <a:t> </a:t>
            </a:r>
            <a:r>
              <a:rPr lang="en-US" sz="1400" dirty="0" err="1"/>
              <a:t>nominati</a:t>
            </a:r>
            <a:r>
              <a:rPr lang="en-US" sz="1400" dirty="0"/>
              <a:t> cu </a:t>
            </a:r>
            <a:r>
              <a:rPr lang="en-US" sz="1400" dirty="0" err="1"/>
              <a:t>pri</a:t>
            </a:r>
            <a:r>
              <a:rPr lang="en-US" sz="1400" dirty="0"/>
              <a:t>. Id has </a:t>
            </a:r>
            <a:r>
              <a:rPr lang="en-US" sz="1400" dirty="0" err="1"/>
              <a:t>impedit</a:t>
            </a:r>
            <a:r>
              <a:rPr lang="en-US" sz="1400" dirty="0"/>
              <a:t> </a:t>
            </a:r>
            <a:r>
              <a:rPr lang="en-US" sz="1400" dirty="0" err="1"/>
              <a:t>consulatu</a:t>
            </a:r>
            <a:r>
              <a:rPr lang="en-US" sz="1400" dirty="0"/>
              <a:t>,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percipit</a:t>
            </a:r>
            <a:r>
              <a:rPr lang="en-US" sz="1400" dirty="0"/>
              <a:t> </a:t>
            </a:r>
            <a:r>
              <a:rPr lang="en-US" sz="1400" dirty="0" err="1"/>
              <a:t>philosophia</a:t>
            </a:r>
            <a:r>
              <a:rPr lang="en-US" sz="1400" dirty="0"/>
              <a:t> </a:t>
            </a:r>
            <a:r>
              <a:rPr lang="en-US" sz="1400" dirty="0" err="1"/>
              <a:t>intellegebat</a:t>
            </a:r>
            <a:r>
              <a:rPr lang="en-US" sz="1400" dirty="0"/>
              <a:t> </a:t>
            </a:r>
            <a:r>
              <a:rPr lang="en-US" sz="1400" dirty="0" err="1"/>
              <a:t>sed</a:t>
            </a:r>
            <a:r>
              <a:rPr lang="en-US" sz="1400" dirty="0"/>
              <a:t>, at </a:t>
            </a:r>
            <a:r>
              <a:rPr lang="en-US" sz="1400" dirty="0" err="1"/>
              <a:t>suas</a:t>
            </a:r>
            <a:r>
              <a:rPr lang="en-US" sz="1400" dirty="0"/>
              <a:t> </a:t>
            </a:r>
            <a:r>
              <a:rPr lang="en-US" sz="1400" dirty="0" err="1"/>
              <a:t>lobortis</a:t>
            </a:r>
            <a:r>
              <a:rPr lang="en-US" sz="1400" dirty="0"/>
              <a:t> </a:t>
            </a:r>
            <a:r>
              <a:rPr lang="en-US" sz="1400" dirty="0" err="1"/>
              <a:t>assueverit</a:t>
            </a:r>
            <a:r>
              <a:rPr lang="en-US" sz="1400" dirty="0"/>
              <a:t> pro. Mel </a:t>
            </a:r>
            <a:r>
              <a:rPr lang="en-US" sz="1400" dirty="0" err="1"/>
              <a:t>lorem</a:t>
            </a:r>
            <a:r>
              <a:rPr lang="en-US" sz="1400" dirty="0"/>
              <a:t> error no, </a:t>
            </a:r>
            <a:r>
              <a:rPr lang="en-US" sz="1400" dirty="0" err="1"/>
              <a:t>mei</a:t>
            </a:r>
            <a:r>
              <a:rPr lang="en-US" sz="1400" dirty="0"/>
              <a:t> ex </a:t>
            </a:r>
            <a:r>
              <a:rPr lang="en-US" sz="1400" dirty="0" err="1"/>
              <a:t>meis</a:t>
            </a:r>
            <a:r>
              <a:rPr lang="en-US" sz="1400" dirty="0"/>
              <a:t> </a:t>
            </a:r>
            <a:r>
              <a:rPr lang="en-US" sz="1400" dirty="0" err="1"/>
              <a:t>nostrud</a:t>
            </a:r>
            <a:r>
              <a:rPr lang="en-US" sz="1400" dirty="0"/>
              <a:t> </a:t>
            </a:r>
            <a:r>
              <a:rPr lang="en-US" sz="1400" dirty="0" err="1"/>
              <a:t>persequeris</a:t>
            </a:r>
            <a:r>
              <a:rPr lang="en-US" sz="1400" dirty="0"/>
              <a:t>. Et </a:t>
            </a:r>
            <a:r>
              <a:rPr lang="en-US" sz="1400" dirty="0" err="1"/>
              <a:t>omnes</a:t>
            </a:r>
            <a:r>
              <a:rPr lang="en-US" sz="1400" dirty="0"/>
              <a:t> </a:t>
            </a:r>
            <a:r>
              <a:rPr lang="en-US" sz="1400" dirty="0" err="1"/>
              <a:t>regione</a:t>
            </a:r>
            <a:r>
              <a:rPr lang="en-US" sz="1400" dirty="0"/>
              <a:t> </a:t>
            </a:r>
            <a:r>
              <a:rPr lang="en-US" sz="1400" dirty="0" err="1"/>
              <a:t>volutpat</a:t>
            </a:r>
            <a:r>
              <a:rPr lang="en-US" sz="1400" dirty="0"/>
              <a:t> </a:t>
            </a:r>
            <a:r>
              <a:rPr lang="en-US" sz="1400" dirty="0" err="1"/>
              <a:t>eos</a:t>
            </a:r>
            <a:r>
              <a:rPr lang="en-US" sz="1400" dirty="0"/>
              <a:t>.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esse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eloquentiam</a:t>
            </a:r>
            <a:r>
              <a:rPr lang="en-US" sz="1400" dirty="0"/>
              <a:t> quo.</a:t>
            </a:r>
          </a:p>
          <a:p>
            <a:r>
              <a:rPr lang="en-US" sz="1400" dirty="0" err="1"/>
              <a:t>Lorem</a:t>
            </a:r>
            <a:r>
              <a:rPr lang="en-US" sz="1400" dirty="0"/>
              <a:t> </a:t>
            </a:r>
            <a:r>
              <a:rPr lang="en-US" sz="1400" dirty="0" err="1"/>
              <a:t>ipsum</a:t>
            </a:r>
            <a:r>
              <a:rPr lang="en-US" sz="1400" dirty="0"/>
              <a:t> dolor sit </a:t>
            </a:r>
            <a:r>
              <a:rPr lang="en-US" sz="1400" dirty="0" err="1"/>
              <a:t>amet</a:t>
            </a:r>
            <a:r>
              <a:rPr lang="en-US" sz="1400" dirty="0"/>
              <a:t>, mea ne stet </a:t>
            </a:r>
            <a:r>
              <a:rPr lang="en-US" sz="1400" dirty="0" err="1"/>
              <a:t>oportere</a:t>
            </a:r>
            <a:r>
              <a:rPr lang="en-US" sz="1400" dirty="0"/>
              <a:t>, </a:t>
            </a:r>
            <a:r>
              <a:rPr lang="en-US" sz="1400" dirty="0" err="1"/>
              <a:t>mentitum</a:t>
            </a:r>
            <a:r>
              <a:rPr lang="en-US" sz="1400" dirty="0"/>
              <a:t> </a:t>
            </a:r>
            <a:r>
              <a:rPr lang="en-US" sz="1400" dirty="0" err="1"/>
              <a:t>oportere</a:t>
            </a:r>
            <a:r>
              <a:rPr lang="en-US" sz="1400" dirty="0"/>
              <a:t> </a:t>
            </a:r>
            <a:r>
              <a:rPr lang="en-US" sz="1400" dirty="0" err="1"/>
              <a:t>eloquentiam</a:t>
            </a:r>
            <a:r>
              <a:rPr lang="en-US" sz="1400" dirty="0"/>
              <a:t> </a:t>
            </a:r>
            <a:r>
              <a:rPr lang="en-US" sz="1400" dirty="0" err="1"/>
              <a:t>eam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, </a:t>
            </a:r>
            <a:r>
              <a:rPr lang="en-US" sz="1400" dirty="0" err="1"/>
              <a:t>tritani</a:t>
            </a:r>
            <a:r>
              <a:rPr lang="en-US" sz="1400" dirty="0"/>
              <a:t> </a:t>
            </a:r>
            <a:r>
              <a:rPr lang="en-US" sz="1400" dirty="0" err="1"/>
              <a:t>dissentiet</a:t>
            </a:r>
            <a:r>
              <a:rPr lang="en-US" sz="1400" dirty="0"/>
              <a:t> </a:t>
            </a:r>
            <a:r>
              <a:rPr lang="en-US" sz="1400" dirty="0" err="1"/>
              <a:t>consequuntur</a:t>
            </a:r>
            <a:r>
              <a:rPr lang="en-US" sz="1400" dirty="0"/>
              <a:t>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eam</a:t>
            </a:r>
            <a:r>
              <a:rPr lang="en-US" sz="1400" dirty="0"/>
              <a:t>. </a:t>
            </a:r>
            <a:r>
              <a:rPr lang="en-US" sz="1400" dirty="0" err="1"/>
              <a:t>Vidit</a:t>
            </a:r>
            <a:r>
              <a:rPr lang="en-US" sz="1400" dirty="0"/>
              <a:t> </a:t>
            </a:r>
            <a:r>
              <a:rPr lang="en-US" sz="1400" dirty="0" err="1"/>
              <a:t>erant</a:t>
            </a:r>
            <a:r>
              <a:rPr lang="en-US" sz="1400" dirty="0"/>
              <a:t> </a:t>
            </a:r>
            <a:r>
              <a:rPr lang="en-US" sz="1400" dirty="0" err="1"/>
              <a:t>splendide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24" y="1759091"/>
            <a:ext cx="303213" cy="3599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" r="51103"/>
          <a:stretch/>
        </p:blipFill>
        <p:spPr>
          <a:xfrm>
            <a:off x="4157662" y="2727078"/>
            <a:ext cx="3614738" cy="62136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85763" y="7528432"/>
            <a:ext cx="5084760" cy="10889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9266" y="7703578"/>
            <a:ext cx="35560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Vix</a:t>
            </a:r>
            <a:r>
              <a:rPr lang="en-US" sz="1400" dirty="0"/>
              <a:t> ex consul </a:t>
            </a:r>
            <a:r>
              <a:rPr lang="en-US" sz="1400" dirty="0" err="1"/>
              <a:t>verear</a:t>
            </a:r>
            <a:r>
              <a:rPr lang="en-US" sz="1400" dirty="0"/>
              <a:t> </a:t>
            </a:r>
            <a:r>
              <a:rPr lang="en-US" sz="1400" dirty="0" err="1"/>
              <a:t>voluptatibus</a:t>
            </a:r>
            <a:r>
              <a:rPr lang="en-US" sz="1400" dirty="0"/>
              <a:t>, </a:t>
            </a:r>
            <a:r>
              <a:rPr lang="en-US" sz="1400" dirty="0" err="1"/>
              <a:t>urbanitas</a:t>
            </a:r>
            <a:r>
              <a:rPr lang="en-US" sz="1400" dirty="0"/>
              <a:t> </a:t>
            </a:r>
            <a:r>
              <a:rPr lang="en-US" sz="1400" dirty="0" err="1"/>
              <a:t>deseruisse</a:t>
            </a:r>
            <a:r>
              <a:rPr lang="en-US" sz="1400" dirty="0"/>
              <a:t> ad </a:t>
            </a:r>
            <a:r>
              <a:rPr lang="en-US" sz="1400" dirty="0" err="1"/>
              <a:t>vel</a:t>
            </a:r>
            <a:r>
              <a:rPr lang="en-US" sz="1400" dirty="0"/>
              <a:t>, </a:t>
            </a:r>
            <a:r>
              <a:rPr lang="en-US" sz="1400" dirty="0" err="1"/>
              <a:t>nec</a:t>
            </a:r>
            <a:r>
              <a:rPr lang="en-US" sz="1400" dirty="0"/>
              <a:t> </a:t>
            </a:r>
            <a:r>
              <a:rPr lang="en-US" sz="1400" dirty="0" err="1"/>
              <a:t>graeci</a:t>
            </a:r>
            <a:r>
              <a:rPr lang="en-US" sz="1400" dirty="0"/>
              <a:t> </a:t>
            </a:r>
            <a:r>
              <a:rPr lang="en-US" sz="1400" dirty="0" err="1"/>
              <a:t>iuvaret</a:t>
            </a:r>
            <a:r>
              <a:rPr lang="en-US" sz="1400" dirty="0"/>
              <a:t> corpora nee.</a:t>
            </a:r>
          </a:p>
        </p:txBody>
      </p:sp>
    </p:spTree>
    <p:extLst>
      <p:ext uri="{BB962C8B-B14F-4D97-AF65-F5344CB8AC3E}">
        <p14:creationId xmlns:p14="http://schemas.microsoft.com/office/powerpoint/2010/main" val="1227611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41355"/>
            <a:ext cx="7772400" cy="617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5572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4" y="92633"/>
            <a:ext cx="4460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pc="300">
                <a:solidFill>
                  <a:schemeClr val="bg1"/>
                </a:solidFill>
                <a:latin typeface="AvenirNext LT Pro"/>
              </a:rPr>
              <a:t>PARTNERSHIP OPPORTUNITY FOR</a:t>
            </a:r>
          </a:p>
          <a:p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17795" y="1190461"/>
            <a:ext cx="27606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Lorem</a:t>
            </a:r>
            <a:r>
              <a:rPr lang="en-US" sz="1400" dirty="0"/>
              <a:t> </a:t>
            </a:r>
            <a:r>
              <a:rPr lang="en-US" sz="1400" dirty="0" err="1"/>
              <a:t>ipsum</a:t>
            </a:r>
            <a:r>
              <a:rPr lang="en-US" sz="1400" dirty="0"/>
              <a:t> dolor sit </a:t>
            </a:r>
            <a:r>
              <a:rPr lang="en-US" sz="1400" dirty="0" err="1"/>
              <a:t>amet</a:t>
            </a:r>
            <a:r>
              <a:rPr lang="en-US" sz="1400" dirty="0"/>
              <a:t>, mea ne stet </a:t>
            </a:r>
            <a:r>
              <a:rPr lang="en-US" sz="1400" dirty="0" err="1"/>
              <a:t>oportere</a:t>
            </a:r>
            <a:r>
              <a:rPr lang="en-US" sz="1400" dirty="0"/>
              <a:t>, </a:t>
            </a:r>
            <a:r>
              <a:rPr lang="en-US" sz="1400" dirty="0" err="1"/>
              <a:t>mentitum</a:t>
            </a:r>
            <a:r>
              <a:rPr lang="en-US" sz="1400" dirty="0"/>
              <a:t> </a:t>
            </a:r>
            <a:r>
              <a:rPr lang="en-US" sz="1400" dirty="0" err="1"/>
              <a:t>oportere</a:t>
            </a:r>
            <a:r>
              <a:rPr lang="en-US" sz="1400" dirty="0"/>
              <a:t> </a:t>
            </a:r>
            <a:r>
              <a:rPr lang="en-US" sz="1400" dirty="0" err="1"/>
              <a:t>eloquentiam</a:t>
            </a:r>
            <a:r>
              <a:rPr lang="en-US" sz="1400" dirty="0"/>
              <a:t> </a:t>
            </a:r>
            <a:r>
              <a:rPr lang="en-US" sz="1400" dirty="0" err="1"/>
              <a:t>eam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, </a:t>
            </a:r>
            <a:r>
              <a:rPr lang="en-US" sz="1400" dirty="0" err="1"/>
              <a:t>tritani</a:t>
            </a:r>
            <a:r>
              <a:rPr lang="en-US" sz="1400" dirty="0"/>
              <a:t> </a:t>
            </a:r>
            <a:r>
              <a:rPr lang="en-US" sz="1400" dirty="0" err="1"/>
              <a:t>dissentiet</a:t>
            </a:r>
            <a:r>
              <a:rPr lang="en-US" sz="1400" dirty="0"/>
              <a:t> </a:t>
            </a:r>
            <a:r>
              <a:rPr lang="en-US" sz="1400" dirty="0" err="1"/>
              <a:t>consequuntur</a:t>
            </a:r>
            <a:r>
              <a:rPr lang="en-US" sz="1400" dirty="0"/>
              <a:t>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eam</a:t>
            </a:r>
            <a:r>
              <a:rPr lang="en-US" sz="1400" dirty="0"/>
              <a:t>. </a:t>
            </a:r>
            <a:r>
              <a:rPr lang="en-US" sz="1400" dirty="0" err="1"/>
              <a:t>Vidit</a:t>
            </a:r>
            <a:r>
              <a:rPr lang="en-US" sz="1400" dirty="0"/>
              <a:t> </a:t>
            </a:r>
            <a:r>
              <a:rPr lang="en-US" sz="1400" dirty="0" err="1"/>
              <a:t>erant</a:t>
            </a:r>
            <a:r>
              <a:rPr lang="en-US" sz="1400" dirty="0"/>
              <a:t> </a:t>
            </a:r>
            <a:r>
              <a:rPr lang="en-US" sz="1400" dirty="0" err="1"/>
              <a:t>splendide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sit. Cu cum </a:t>
            </a:r>
            <a:r>
              <a:rPr lang="en-US" sz="1400" dirty="0" err="1"/>
              <a:t>munere</a:t>
            </a:r>
            <a:r>
              <a:rPr lang="en-US" sz="1400" dirty="0"/>
              <a:t> </a:t>
            </a:r>
            <a:r>
              <a:rPr lang="en-US" sz="1400" dirty="0" err="1"/>
              <a:t>disputando</a:t>
            </a:r>
            <a:r>
              <a:rPr lang="en-US" sz="1400" dirty="0"/>
              <a:t> </a:t>
            </a:r>
            <a:r>
              <a:rPr lang="en-US" sz="1400" dirty="0" err="1"/>
              <a:t>liberavisse</a:t>
            </a:r>
            <a:r>
              <a:rPr lang="en-US" sz="1400" dirty="0"/>
              <a:t>. Pro magna </a:t>
            </a:r>
            <a:r>
              <a:rPr lang="en-US" sz="1400" dirty="0" err="1"/>
              <a:t>ocurreret</a:t>
            </a:r>
            <a:r>
              <a:rPr lang="en-US" sz="1400" dirty="0"/>
              <a:t> at, cum no </a:t>
            </a:r>
            <a:r>
              <a:rPr lang="en-US" sz="1400" dirty="0" err="1"/>
              <a:t>vocent</a:t>
            </a:r>
            <a:r>
              <a:rPr lang="en-US" sz="1400" dirty="0"/>
              <a:t> </a:t>
            </a:r>
            <a:r>
              <a:rPr lang="en-US" sz="1400" dirty="0" err="1"/>
              <a:t>ancillae</a:t>
            </a:r>
            <a:r>
              <a:rPr lang="en-US" sz="1400" dirty="0"/>
              <a:t> </a:t>
            </a:r>
            <a:r>
              <a:rPr lang="en-US" sz="1400" dirty="0" err="1"/>
              <a:t>maiestatis</a:t>
            </a:r>
            <a:r>
              <a:rPr lang="en-US" sz="1400" dirty="0"/>
              <a:t>. Vide </a:t>
            </a:r>
            <a:r>
              <a:rPr lang="en-US" sz="1400" dirty="0" err="1"/>
              <a:t>legere</a:t>
            </a:r>
            <a:r>
              <a:rPr lang="en-US" sz="1400" dirty="0"/>
              <a:t> </a:t>
            </a:r>
            <a:r>
              <a:rPr lang="en-US" sz="1400" dirty="0" err="1"/>
              <a:t>delicata</a:t>
            </a:r>
            <a:r>
              <a:rPr lang="en-US" sz="1400" dirty="0"/>
              <a:t> </a:t>
            </a:r>
            <a:r>
              <a:rPr lang="en-US" sz="1400" dirty="0" err="1"/>
              <a:t>eos</a:t>
            </a:r>
            <a:r>
              <a:rPr lang="en-US" sz="1400" dirty="0"/>
              <a:t> </a:t>
            </a:r>
            <a:r>
              <a:rPr lang="en-US" sz="1400" dirty="0" err="1"/>
              <a:t>te.Laoreet</a:t>
            </a:r>
            <a:r>
              <a:rPr lang="en-US" sz="1400" dirty="0"/>
              <a:t> </a:t>
            </a:r>
            <a:r>
              <a:rPr lang="en-US" sz="1400" dirty="0" err="1"/>
              <a:t>voluptatum</a:t>
            </a:r>
            <a:r>
              <a:rPr lang="en-US" sz="1400" dirty="0"/>
              <a:t> </a:t>
            </a:r>
            <a:r>
              <a:rPr lang="en-US" sz="1400" dirty="0" err="1"/>
              <a:t>nam</a:t>
            </a:r>
            <a:r>
              <a:rPr lang="en-US" sz="1400" dirty="0"/>
              <a:t> id, </a:t>
            </a:r>
            <a:r>
              <a:rPr lang="en-US" sz="1400" dirty="0" err="1"/>
              <a:t>dicat</a:t>
            </a:r>
            <a:r>
              <a:rPr lang="en-US" sz="1400" dirty="0"/>
              <a:t> </a:t>
            </a:r>
            <a:r>
              <a:rPr lang="en-US" sz="1400" dirty="0" err="1"/>
              <a:t>nominati</a:t>
            </a:r>
            <a:r>
              <a:rPr lang="en-US" sz="1400" dirty="0"/>
              <a:t> cu </a:t>
            </a:r>
            <a:r>
              <a:rPr lang="en-US" sz="1400" dirty="0" err="1"/>
              <a:t>pri</a:t>
            </a:r>
            <a:r>
              <a:rPr lang="en-US" sz="1400" dirty="0"/>
              <a:t>. Id has </a:t>
            </a:r>
            <a:r>
              <a:rPr lang="en-US" sz="1400" dirty="0" err="1"/>
              <a:t>impedit</a:t>
            </a:r>
            <a:r>
              <a:rPr lang="en-US" sz="1400" dirty="0"/>
              <a:t> </a:t>
            </a:r>
            <a:r>
              <a:rPr lang="en-US" sz="1400" dirty="0" err="1"/>
              <a:t>consulatu</a:t>
            </a:r>
            <a:r>
              <a:rPr lang="en-US" sz="1400" dirty="0"/>
              <a:t>,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percipit</a:t>
            </a:r>
            <a:r>
              <a:rPr lang="en-US" sz="1400" dirty="0"/>
              <a:t> </a:t>
            </a:r>
            <a:r>
              <a:rPr lang="en-US" sz="1400" dirty="0" err="1"/>
              <a:t>philosophia</a:t>
            </a:r>
            <a:r>
              <a:rPr lang="en-US" sz="1400" dirty="0"/>
              <a:t> </a:t>
            </a:r>
            <a:r>
              <a:rPr lang="en-US" sz="1400" dirty="0" err="1"/>
              <a:t>intellegebat</a:t>
            </a:r>
            <a:r>
              <a:rPr lang="en-US" sz="1400" dirty="0"/>
              <a:t> </a:t>
            </a:r>
            <a:r>
              <a:rPr lang="en-US" sz="1400" dirty="0" err="1"/>
              <a:t>sed</a:t>
            </a:r>
            <a:r>
              <a:rPr lang="en-US" sz="1400" dirty="0"/>
              <a:t>, at </a:t>
            </a:r>
            <a:r>
              <a:rPr lang="en-US" sz="1400" dirty="0" err="1"/>
              <a:t>suas</a:t>
            </a:r>
            <a:r>
              <a:rPr lang="en-US" sz="1400" dirty="0"/>
              <a:t> </a:t>
            </a:r>
            <a:r>
              <a:rPr lang="en-US" sz="1400" dirty="0" err="1"/>
              <a:t>lobortis</a:t>
            </a:r>
            <a:r>
              <a:rPr lang="en-US" sz="1400" dirty="0"/>
              <a:t> </a:t>
            </a:r>
            <a:r>
              <a:rPr lang="en-US" sz="1400" dirty="0" err="1"/>
              <a:t>assueverit</a:t>
            </a:r>
            <a:r>
              <a:rPr lang="en-US" sz="1400" dirty="0"/>
              <a:t> pro. Mel </a:t>
            </a:r>
            <a:r>
              <a:rPr lang="en-US" sz="1400" dirty="0" err="1"/>
              <a:t>lorem</a:t>
            </a:r>
            <a:r>
              <a:rPr lang="en-US" sz="1400" dirty="0"/>
              <a:t> error no, </a:t>
            </a:r>
            <a:r>
              <a:rPr lang="en-US" sz="1400" dirty="0" err="1"/>
              <a:t>mei</a:t>
            </a:r>
            <a:r>
              <a:rPr lang="en-US" sz="1400" dirty="0"/>
              <a:t> ex </a:t>
            </a:r>
            <a:r>
              <a:rPr lang="en-US" sz="1400" dirty="0" err="1"/>
              <a:t>meis</a:t>
            </a:r>
            <a:r>
              <a:rPr lang="en-US" sz="1400" dirty="0"/>
              <a:t> </a:t>
            </a:r>
            <a:r>
              <a:rPr lang="en-US" sz="1400" dirty="0" err="1"/>
              <a:t>nostrud</a:t>
            </a:r>
            <a:r>
              <a:rPr lang="en-US" sz="1400" dirty="0"/>
              <a:t> </a:t>
            </a:r>
            <a:r>
              <a:rPr lang="en-US" sz="1400" dirty="0" err="1"/>
              <a:t>persequeris</a:t>
            </a:r>
            <a:r>
              <a:rPr lang="en-US" sz="1400" dirty="0"/>
              <a:t>. Et </a:t>
            </a:r>
            <a:r>
              <a:rPr lang="en-US" sz="1400" dirty="0" err="1"/>
              <a:t>omnes</a:t>
            </a:r>
            <a:r>
              <a:rPr lang="en-US" sz="1400" dirty="0"/>
              <a:t> </a:t>
            </a:r>
            <a:r>
              <a:rPr lang="en-US" sz="1400" dirty="0" err="1"/>
              <a:t>regione</a:t>
            </a:r>
            <a:r>
              <a:rPr lang="en-US" sz="1400" dirty="0"/>
              <a:t> </a:t>
            </a:r>
            <a:r>
              <a:rPr lang="en-US" sz="1400" dirty="0" err="1"/>
              <a:t>volutpat</a:t>
            </a:r>
            <a:r>
              <a:rPr lang="en-US" sz="1400" dirty="0"/>
              <a:t> </a:t>
            </a:r>
            <a:r>
              <a:rPr lang="en-US" sz="1400" dirty="0" err="1"/>
              <a:t>eos</a:t>
            </a:r>
            <a:r>
              <a:rPr lang="en-US" sz="1400" dirty="0"/>
              <a:t>.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esse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eloquentiam</a:t>
            </a:r>
            <a:r>
              <a:rPr lang="en-US" sz="1400" dirty="0"/>
              <a:t> quo.</a:t>
            </a:r>
          </a:p>
          <a:p>
            <a:r>
              <a:rPr lang="en-US" sz="1400" dirty="0" err="1"/>
              <a:t>Lorem</a:t>
            </a:r>
            <a:r>
              <a:rPr lang="en-US" sz="1400" dirty="0"/>
              <a:t> </a:t>
            </a:r>
            <a:r>
              <a:rPr lang="en-US" sz="1400" dirty="0" err="1"/>
              <a:t>ipsum</a:t>
            </a:r>
            <a:r>
              <a:rPr lang="en-US" sz="1400" dirty="0"/>
              <a:t> dolor sit </a:t>
            </a:r>
            <a:r>
              <a:rPr lang="en-US" sz="1400" dirty="0" err="1"/>
              <a:t>amet</a:t>
            </a:r>
            <a:r>
              <a:rPr lang="en-US" sz="1400" dirty="0"/>
              <a:t>, mea ne stet </a:t>
            </a:r>
            <a:r>
              <a:rPr lang="en-US" sz="1400" dirty="0" err="1"/>
              <a:t>oportere</a:t>
            </a:r>
            <a:r>
              <a:rPr lang="en-US" sz="1400" dirty="0"/>
              <a:t>, </a:t>
            </a:r>
            <a:r>
              <a:rPr lang="en-US" sz="1400" dirty="0" err="1"/>
              <a:t>mentitum</a:t>
            </a:r>
            <a:r>
              <a:rPr lang="en-US" sz="1400" dirty="0"/>
              <a:t> </a:t>
            </a:r>
            <a:r>
              <a:rPr lang="en-US" sz="1400" dirty="0" err="1"/>
              <a:t>oportere</a:t>
            </a:r>
            <a:r>
              <a:rPr lang="en-US" sz="1400" dirty="0"/>
              <a:t> </a:t>
            </a:r>
            <a:r>
              <a:rPr lang="en-US" sz="1400" dirty="0" err="1"/>
              <a:t>eloquentiam</a:t>
            </a:r>
            <a:r>
              <a:rPr lang="en-US" sz="1400" dirty="0"/>
              <a:t> </a:t>
            </a:r>
            <a:r>
              <a:rPr lang="en-US" sz="1400" dirty="0" err="1"/>
              <a:t>eam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, </a:t>
            </a:r>
            <a:r>
              <a:rPr lang="en-US" sz="1400" dirty="0" err="1"/>
              <a:t>tritani</a:t>
            </a:r>
            <a:r>
              <a:rPr lang="en-US" sz="1400" dirty="0"/>
              <a:t> </a:t>
            </a:r>
            <a:r>
              <a:rPr lang="en-US" sz="1400" dirty="0" err="1"/>
              <a:t>dissentiet</a:t>
            </a:r>
            <a:r>
              <a:rPr lang="en-US" sz="1400" dirty="0"/>
              <a:t> </a:t>
            </a:r>
            <a:r>
              <a:rPr lang="en-US" sz="1400" dirty="0" err="1"/>
              <a:t>consequuntur</a:t>
            </a:r>
            <a:r>
              <a:rPr lang="en-US" sz="1400" dirty="0"/>
              <a:t>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eam</a:t>
            </a:r>
            <a:r>
              <a:rPr lang="en-US" sz="1400" dirty="0"/>
              <a:t>. </a:t>
            </a:r>
            <a:r>
              <a:rPr lang="en-US" sz="1400" dirty="0" err="1"/>
              <a:t>Vidit</a:t>
            </a:r>
            <a:r>
              <a:rPr lang="en-US" sz="1400" dirty="0"/>
              <a:t> </a:t>
            </a:r>
            <a:r>
              <a:rPr lang="en-US" sz="1400" dirty="0" err="1"/>
              <a:t>erant</a:t>
            </a:r>
            <a:r>
              <a:rPr lang="en-US" sz="1400" dirty="0"/>
              <a:t> </a:t>
            </a:r>
            <a:r>
              <a:rPr lang="en-US" sz="1400" dirty="0" err="1"/>
              <a:t>splendide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87826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61619</TotalTime>
  <Words>805</Words>
  <Application>Microsoft Office PowerPoint</Application>
  <PresentationFormat>Custom</PresentationFormat>
  <Paragraphs>53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AvenirNext LT Pro</vt:lpstr>
      <vt:lpstr>Calibri</vt:lpstr>
      <vt:lpstr>Stone Sans II ITC Std Book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WSUV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Evancich</dc:creator>
  <cp:lastModifiedBy>C. Brandon Chapman</cp:lastModifiedBy>
  <cp:revision>103</cp:revision>
  <cp:lastPrinted>2019-12-05T23:00:20Z</cp:lastPrinted>
  <dcterms:created xsi:type="dcterms:W3CDTF">2013-11-18T16:39:35Z</dcterms:created>
  <dcterms:modified xsi:type="dcterms:W3CDTF">2021-01-05T22:14:30Z</dcterms:modified>
</cp:coreProperties>
</file>